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73" r:id="rId10"/>
    <p:sldId id="274" r:id="rId11"/>
    <p:sldId id="275" r:id="rId12"/>
    <p:sldId id="277" r:id="rId13"/>
    <p:sldId id="278" r:id="rId14"/>
    <p:sldId id="279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87E22B-706A-451B-96B8-4BF571B4F5F6}" type="doc">
      <dgm:prSet loTypeId="urn:microsoft.com/office/officeart/2005/8/layout/hProcess7" loCatId="list" qsTypeId="urn:microsoft.com/office/officeart/2005/8/quickstyle/3d9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135993B7-E8F0-448A-B293-81DE3206193E}">
      <dgm:prSet phldrT="[Текст]" phldr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B66F5AA6-8F78-4FD5-922A-B7423FC69443}" type="parTrans" cxnId="{FEEDA6EF-D807-4844-B6FD-3BFEC519F4EB}">
      <dgm:prSet/>
      <dgm:spPr/>
      <dgm:t>
        <a:bodyPr/>
        <a:lstStyle/>
        <a:p>
          <a:endParaRPr lang="ru-RU"/>
        </a:p>
      </dgm:t>
    </dgm:pt>
    <dgm:pt modelId="{7C70AEA3-AD5B-4914-AE90-8E194B95BB8B}" type="sibTrans" cxnId="{FEEDA6EF-D807-4844-B6FD-3BFEC519F4EB}">
      <dgm:prSet/>
      <dgm:spPr/>
      <dgm:t>
        <a:bodyPr/>
        <a:lstStyle/>
        <a:p>
          <a:endParaRPr lang="ru-RU"/>
        </a:p>
      </dgm:t>
    </dgm:pt>
    <dgm:pt modelId="{37D39541-D851-4902-8F4C-42657C27BE41}">
      <dgm:prSet phldrT="[Текст]"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ru-RU" sz="2000" b="1" dirty="0" smtClean="0"/>
            <a:t>Наименование цели </a:t>
          </a:r>
        </a:p>
        <a:p>
          <a:pPr algn="ctr"/>
          <a:r>
            <a:rPr lang="ru-RU" sz="1800" dirty="0" smtClean="0"/>
            <a:t>Сокращение времени протекания процесса подготовки костюмов и декораций  к внеклассному мероприятию патриотического содержания</a:t>
          </a:r>
          <a:endParaRPr lang="ru-RU" sz="1800" dirty="0"/>
        </a:p>
      </dgm:t>
    </dgm:pt>
    <dgm:pt modelId="{D66534F3-036C-4370-A38E-CB8FE0C84D37}" type="parTrans" cxnId="{C43180A9-BCF9-4A82-8536-946885C01FF1}">
      <dgm:prSet/>
      <dgm:spPr/>
      <dgm:t>
        <a:bodyPr/>
        <a:lstStyle/>
        <a:p>
          <a:endParaRPr lang="ru-RU"/>
        </a:p>
      </dgm:t>
    </dgm:pt>
    <dgm:pt modelId="{35CC503A-DA95-4550-BEC1-B6B84AD7FE30}" type="sibTrans" cxnId="{C43180A9-BCF9-4A82-8536-946885C01FF1}">
      <dgm:prSet/>
      <dgm:spPr/>
      <dgm:t>
        <a:bodyPr/>
        <a:lstStyle/>
        <a:p>
          <a:endParaRPr lang="ru-RU"/>
        </a:p>
      </dgm:t>
    </dgm:pt>
    <dgm:pt modelId="{81172B27-C12E-49DC-A1D0-3D3B98A82900}">
      <dgm:prSet phldrT="[Текст]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endParaRPr lang="ru-RU" dirty="0"/>
        </a:p>
      </dgm:t>
    </dgm:pt>
    <dgm:pt modelId="{1B5CA236-2EDD-4C78-912A-C8A7D69CF180}" type="parTrans" cxnId="{82FFC39B-A373-4318-BFE0-F5B785E976B8}">
      <dgm:prSet/>
      <dgm:spPr/>
      <dgm:t>
        <a:bodyPr/>
        <a:lstStyle/>
        <a:p>
          <a:endParaRPr lang="ru-RU"/>
        </a:p>
      </dgm:t>
    </dgm:pt>
    <dgm:pt modelId="{82C720C7-9B33-4854-9E43-62EE8B03D08E}" type="sibTrans" cxnId="{82FFC39B-A373-4318-BFE0-F5B785E976B8}">
      <dgm:prSet/>
      <dgm:spPr/>
      <dgm:t>
        <a:bodyPr/>
        <a:lstStyle/>
        <a:p>
          <a:endParaRPr lang="ru-RU"/>
        </a:p>
      </dgm:t>
    </dgm:pt>
    <dgm:pt modelId="{B6C96783-0FD1-40EC-8023-7EB0E916E855}">
      <dgm:prSet phldrT="[Текст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pPr algn="ctr"/>
          <a:r>
            <a:rPr lang="ru-RU" sz="3200" dirty="0" smtClean="0"/>
            <a:t>Текущий показатель</a:t>
          </a:r>
        </a:p>
        <a:p>
          <a:pPr algn="ctr"/>
          <a:r>
            <a:rPr lang="ru-RU" sz="3200" dirty="0" smtClean="0"/>
            <a:t> 1 час 30 минут</a:t>
          </a:r>
          <a:endParaRPr lang="ru-RU" sz="3200" dirty="0"/>
        </a:p>
      </dgm:t>
    </dgm:pt>
    <dgm:pt modelId="{F2F8BB24-6118-47FC-848D-D9DC17D48B16}" type="parTrans" cxnId="{A61AA905-32C3-46FE-9495-8C12ED8AE73E}">
      <dgm:prSet/>
      <dgm:spPr/>
      <dgm:t>
        <a:bodyPr/>
        <a:lstStyle/>
        <a:p>
          <a:endParaRPr lang="ru-RU"/>
        </a:p>
      </dgm:t>
    </dgm:pt>
    <dgm:pt modelId="{F2A79396-2279-44B1-8A82-A836D138E84B}" type="sibTrans" cxnId="{A61AA905-32C3-46FE-9495-8C12ED8AE73E}">
      <dgm:prSet/>
      <dgm:spPr/>
      <dgm:t>
        <a:bodyPr/>
        <a:lstStyle/>
        <a:p>
          <a:endParaRPr lang="ru-RU"/>
        </a:p>
      </dgm:t>
    </dgm:pt>
    <dgm:pt modelId="{A40DB458-B57C-4807-9CA3-4254262C3828}">
      <dgm:prSet phldrT="[Текст]" phldr="1"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58EEE2FA-983D-47D1-B71B-052352EA943F}" type="parTrans" cxnId="{DE934160-88DA-4E42-8491-19D314011CB1}">
      <dgm:prSet/>
      <dgm:spPr/>
      <dgm:t>
        <a:bodyPr/>
        <a:lstStyle/>
        <a:p>
          <a:endParaRPr lang="ru-RU"/>
        </a:p>
      </dgm:t>
    </dgm:pt>
    <dgm:pt modelId="{14A4B85A-C5AD-4332-8B9E-C20E6FA6A846}" type="sibTrans" cxnId="{DE934160-88DA-4E42-8491-19D314011CB1}">
      <dgm:prSet/>
      <dgm:spPr/>
      <dgm:t>
        <a:bodyPr/>
        <a:lstStyle/>
        <a:p>
          <a:endParaRPr lang="ru-RU"/>
        </a:p>
      </dgm:t>
    </dgm:pt>
    <dgm:pt modelId="{560040BD-9E80-4DC8-BDEE-889D2D0E25B2}">
      <dgm:prSet phldrT="[Текст]" custT="1"/>
      <dgm:spPr/>
      <dgm:t>
        <a:bodyPr/>
        <a:lstStyle/>
        <a:p>
          <a:pPr algn="ctr"/>
          <a:r>
            <a:rPr lang="ru-RU" sz="3200" dirty="0" smtClean="0"/>
            <a:t>Целевой показатель</a:t>
          </a:r>
        </a:p>
        <a:p>
          <a:pPr algn="ctr"/>
          <a:r>
            <a:rPr lang="ru-RU" sz="3200" dirty="0" smtClean="0"/>
            <a:t>15 минут</a:t>
          </a:r>
          <a:endParaRPr lang="ru-RU" sz="3200" dirty="0"/>
        </a:p>
      </dgm:t>
    </dgm:pt>
    <dgm:pt modelId="{B08BD193-4962-4F53-8A9D-4AC5FDD0EC5E}" type="parTrans" cxnId="{18C6BD01-9FB1-42F2-AFEF-45580C4FFFA6}">
      <dgm:prSet/>
      <dgm:spPr/>
      <dgm:t>
        <a:bodyPr/>
        <a:lstStyle/>
        <a:p>
          <a:endParaRPr lang="ru-RU"/>
        </a:p>
      </dgm:t>
    </dgm:pt>
    <dgm:pt modelId="{1D2F4A11-BDE1-4890-A859-D261EDF42375}" type="sibTrans" cxnId="{18C6BD01-9FB1-42F2-AFEF-45580C4FFFA6}">
      <dgm:prSet/>
      <dgm:spPr/>
      <dgm:t>
        <a:bodyPr/>
        <a:lstStyle/>
        <a:p>
          <a:endParaRPr lang="ru-RU"/>
        </a:p>
      </dgm:t>
    </dgm:pt>
    <dgm:pt modelId="{4B06FE69-950D-48FA-A68D-CD1C332712EB}" type="pres">
      <dgm:prSet presAssocID="{9987E22B-706A-451B-96B8-4BF571B4F5F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B37A22-F608-43AC-B715-C2F3DAF3FEBC}" type="pres">
      <dgm:prSet presAssocID="{135993B7-E8F0-448A-B293-81DE3206193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F842E-3D34-4A09-875E-6110BFDEC656}" type="pres">
      <dgm:prSet presAssocID="{135993B7-E8F0-448A-B293-81DE3206193E}" presName="bgRect" presStyleLbl="node1" presStyleIdx="0" presStyleCnt="3" custScaleY="111810"/>
      <dgm:spPr/>
      <dgm:t>
        <a:bodyPr/>
        <a:lstStyle/>
        <a:p>
          <a:endParaRPr lang="ru-RU"/>
        </a:p>
      </dgm:t>
    </dgm:pt>
    <dgm:pt modelId="{B8C878C5-F24B-4219-B2CD-7198BED4D67E}" type="pres">
      <dgm:prSet presAssocID="{135993B7-E8F0-448A-B293-81DE3206193E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6825EA-EF5F-4099-85E7-34CB3B8A33E2}" type="pres">
      <dgm:prSet presAssocID="{135993B7-E8F0-448A-B293-81DE3206193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E3810-D6C4-4CA4-8C22-B7E79F203178}" type="pres">
      <dgm:prSet presAssocID="{7C70AEA3-AD5B-4914-AE90-8E194B95BB8B}" presName="hSp" presStyleCnt="0"/>
      <dgm:spPr/>
      <dgm:t>
        <a:bodyPr/>
        <a:lstStyle/>
        <a:p>
          <a:endParaRPr lang="ru-RU"/>
        </a:p>
      </dgm:t>
    </dgm:pt>
    <dgm:pt modelId="{20656D5A-3193-4B62-AC9C-EDC3B0E3164A}" type="pres">
      <dgm:prSet presAssocID="{7C70AEA3-AD5B-4914-AE90-8E194B95BB8B}" presName="vProcSp" presStyleCnt="0"/>
      <dgm:spPr/>
      <dgm:t>
        <a:bodyPr/>
        <a:lstStyle/>
        <a:p>
          <a:endParaRPr lang="ru-RU"/>
        </a:p>
      </dgm:t>
    </dgm:pt>
    <dgm:pt modelId="{A8EB2701-DD12-47CC-B4AD-BD7A3429C9BF}" type="pres">
      <dgm:prSet presAssocID="{7C70AEA3-AD5B-4914-AE90-8E194B95BB8B}" presName="vSp1" presStyleCnt="0"/>
      <dgm:spPr/>
      <dgm:t>
        <a:bodyPr/>
        <a:lstStyle/>
        <a:p>
          <a:endParaRPr lang="ru-RU"/>
        </a:p>
      </dgm:t>
    </dgm:pt>
    <dgm:pt modelId="{79CC00DF-058C-4457-8345-FC92DD6F8042}" type="pres">
      <dgm:prSet presAssocID="{7C70AEA3-AD5B-4914-AE90-8E194B95BB8B}" presName="simulatedConn" presStyleLbl="solidFgAcc1" presStyleIdx="0" presStyleCnt="2"/>
      <dgm:spPr/>
      <dgm:t>
        <a:bodyPr/>
        <a:lstStyle/>
        <a:p>
          <a:endParaRPr lang="ru-RU"/>
        </a:p>
      </dgm:t>
    </dgm:pt>
    <dgm:pt modelId="{697651D4-EEA4-4DFD-874F-6EC59A9725B5}" type="pres">
      <dgm:prSet presAssocID="{7C70AEA3-AD5B-4914-AE90-8E194B95BB8B}" presName="vSp2" presStyleCnt="0"/>
      <dgm:spPr/>
      <dgm:t>
        <a:bodyPr/>
        <a:lstStyle/>
        <a:p>
          <a:endParaRPr lang="ru-RU"/>
        </a:p>
      </dgm:t>
    </dgm:pt>
    <dgm:pt modelId="{28EF4D48-148D-48FE-AA99-C36A5B2B3529}" type="pres">
      <dgm:prSet presAssocID="{7C70AEA3-AD5B-4914-AE90-8E194B95BB8B}" presName="sibTrans" presStyleCnt="0"/>
      <dgm:spPr/>
      <dgm:t>
        <a:bodyPr/>
        <a:lstStyle/>
        <a:p>
          <a:endParaRPr lang="ru-RU"/>
        </a:p>
      </dgm:t>
    </dgm:pt>
    <dgm:pt modelId="{27C66565-7AEE-472A-A2A6-9DE56BA13424}" type="pres">
      <dgm:prSet presAssocID="{81172B27-C12E-49DC-A1D0-3D3B98A82900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6E5D8-6EE9-4D9B-A901-C069448C8125}" type="pres">
      <dgm:prSet presAssocID="{81172B27-C12E-49DC-A1D0-3D3B98A82900}" presName="bgRect" presStyleLbl="node1" presStyleIdx="1" presStyleCnt="3" custScaleY="111810"/>
      <dgm:spPr/>
      <dgm:t>
        <a:bodyPr/>
        <a:lstStyle/>
        <a:p>
          <a:endParaRPr lang="ru-RU"/>
        </a:p>
      </dgm:t>
    </dgm:pt>
    <dgm:pt modelId="{84F8A829-B448-43B0-BA07-15D804BC01EB}" type="pres">
      <dgm:prSet presAssocID="{81172B27-C12E-49DC-A1D0-3D3B98A82900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82677-C80E-4087-B080-4FCCF809CD63}" type="pres">
      <dgm:prSet presAssocID="{81172B27-C12E-49DC-A1D0-3D3B98A8290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19465-1627-4C14-96C3-749181F1118B}" type="pres">
      <dgm:prSet presAssocID="{82C720C7-9B33-4854-9E43-62EE8B03D08E}" presName="hSp" presStyleCnt="0"/>
      <dgm:spPr/>
      <dgm:t>
        <a:bodyPr/>
        <a:lstStyle/>
        <a:p>
          <a:endParaRPr lang="ru-RU"/>
        </a:p>
      </dgm:t>
    </dgm:pt>
    <dgm:pt modelId="{C2E5DD63-2B3E-4E9B-8072-A4923E312656}" type="pres">
      <dgm:prSet presAssocID="{82C720C7-9B33-4854-9E43-62EE8B03D08E}" presName="vProcSp" presStyleCnt="0"/>
      <dgm:spPr/>
      <dgm:t>
        <a:bodyPr/>
        <a:lstStyle/>
        <a:p>
          <a:endParaRPr lang="ru-RU"/>
        </a:p>
      </dgm:t>
    </dgm:pt>
    <dgm:pt modelId="{F8803C42-FDA6-4679-A6D0-41BA6E7853BE}" type="pres">
      <dgm:prSet presAssocID="{82C720C7-9B33-4854-9E43-62EE8B03D08E}" presName="vSp1" presStyleCnt="0"/>
      <dgm:spPr/>
      <dgm:t>
        <a:bodyPr/>
        <a:lstStyle/>
        <a:p>
          <a:endParaRPr lang="ru-RU"/>
        </a:p>
      </dgm:t>
    </dgm:pt>
    <dgm:pt modelId="{59C6C285-3B08-4CDB-B6B9-620DC8939E33}" type="pres">
      <dgm:prSet presAssocID="{82C720C7-9B33-4854-9E43-62EE8B03D08E}" presName="simulatedConn" presStyleLbl="solidFgAcc1" presStyleIdx="1" presStyleCnt="2"/>
      <dgm:spPr>
        <a:ln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B98FC0D4-CB4A-4CB8-A4B9-81BFA942A115}" type="pres">
      <dgm:prSet presAssocID="{82C720C7-9B33-4854-9E43-62EE8B03D08E}" presName="vSp2" presStyleCnt="0"/>
      <dgm:spPr/>
      <dgm:t>
        <a:bodyPr/>
        <a:lstStyle/>
        <a:p>
          <a:endParaRPr lang="ru-RU"/>
        </a:p>
      </dgm:t>
    </dgm:pt>
    <dgm:pt modelId="{C6C1FD72-4235-46D9-9DF7-DD3145BFD4D0}" type="pres">
      <dgm:prSet presAssocID="{82C720C7-9B33-4854-9E43-62EE8B03D08E}" presName="sibTrans" presStyleCnt="0"/>
      <dgm:spPr/>
      <dgm:t>
        <a:bodyPr/>
        <a:lstStyle/>
        <a:p>
          <a:endParaRPr lang="ru-RU"/>
        </a:p>
      </dgm:t>
    </dgm:pt>
    <dgm:pt modelId="{DC5046B5-7F62-4BDC-8D2C-09158DE99A01}" type="pres">
      <dgm:prSet presAssocID="{A40DB458-B57C-4807-9CA3-4254262C3828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CE5D0-47D9-4140-9284-3D9CCA86CD5E}" type="pres">
      <dgm:prSet presAssocID="{A40DB458-B57C-4807-9CA3-4254262C3828}" presName="bgRect" presStyleLbl="node1" presStyleIdx="2" presStyleCnt="3" custScaleY="111810"/>
      <dgm:spPr/>
      <dgm:t>
        <a:bodyPr/>
        <a:lstStyle/>
        <a:p>
          <a:endParaRPr lang="ru-RU"/>
        </a:p>
      </dgm:t>
    </dgm:pt>
    <dgm:pt modelId="{7B9F29EB-680C-4F2D-982D-D90E7366035A}" type="pres">
      <dgm:prSet presAssocID="{A40DB458-B57C-4807-9CA3-4254262C3828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651A6-7389-4D25-A404-90CDEE9CA381}" type="pres">
      <dgm:prSet presAssocID="{A40DB458-B57C-4807-9CA3-4254262C3828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0AA794-7207-4CB3-8D86-803E993CC005}" type="presOf" srcId="{A40DB458-B57C-4807-9CA3-4254262C3828}" destId="{7B9F29EB-680C-4F2D-982D-D90E7366035A}" srcOrd="1" destOrd="0" presId="urn:microsoft.com/office/officeart/2005/8/layout/hProcess7"/>
    <dgm:cxn modelId="{DA9BD4D8-0BC7-4BB9-9FA0-0BA835A8061F}" type="presOf" srcId="{81172B27-C12E-49DC-A1D0-3D3B98A82900}" destId="{84F8A829-B448-43B0-BA07-15D804BC01EB}" srcOrd="1" destOrd="0" presId="urn:microsoft.com/office/officeart/2005/8/layout/hProcess7"/>
    <dgm:cxn modelId="{5F7ED048-B003-4D17-9E3B-1A166DEBD9F9}" type="presOf" srcId="{81172B27-C12E-49DC-A1D0-3D3B98A82900}" destId="{18E6E5D8-6EE9-4D9B-A901-C069448C8125}" srcOrd="0" destOrd="0" presId="urn:microsoft.com/office/officeart/2005/8/layout/hProcess7"/>
    <dgm:cxn modelId="{DF16841B-EEF1-4A80-81DF-AE7B38D5FCBD}" type="presOf" srcId="{37D39541-D851-4902-8F4C-42657C27BE41}" destId="{3D6825EA-EF5F-4099-85E7-34CB3B8A33E2}" srcOrd="0" destOrd="0" presId="urn:microsoft.com/office/officeart/2005/8/layout/hProcess7"/>
    <dgm:cxn modelId="{C43180A9-BCF9-4A82-8536-946885C01FF1}" srcId="{135993B7-E8F0-448A-B293-81DE3206193E}" destId="{37D39541-D851-4902-8F4C-42657C27BE41}" srcOrd="0" destOrd="0" parTransId="{D66534F3-036C-4370-A38E-CB8FE0C84D37}" sibTransId="{35CC503A-DA95-4550-BEC1-B6B84AD7FE30}"/>
    <dgm:cxn modelId="{82FFC39B-A373-4318-BFE0-F5B785E976B8}" srcId="{9987E22B-706A-451B-96B8-4BF571B4F5F6}" destId="{81172B27-C12E-49DC-A1D0-3D3B98A82900}" srcOrd="1" destOrd="0" parTransId="{1B5CA236-2EDD-4C78-912A-C8A7D69CF180}" sibTransId="{82C720C7-9B33-4854-9E43-62EE8B03D08E}"/>
    <dgm:cxn modelId="{BC865AF9-C7A2-44EE-8289-FD80FF2BC105}" type="presOf" srcId="{A40DB458-B57C-4807-9CA3-4254262C3828}" destId="{1E3CE5D0-47D9-4140-9284-3D9CCA86CD5E}" srcOrd="0" destOrd="0" presId="urn:microsoft.com/office/officeart/2005/8/layout/hProcess7"/>
    <dgm:cxn modelId="{18C6BD01-9FB1-42F2-AFEF-45580C4FFFA6}" srcId="{A40DB458-B57C-4807-9CA3-4254262C3828}" destId="{560040BD-9E80-4DC8-BDEE-889D2D0E25B2}" srcOrd="0" destOrd="0" parTransId="{B08BD193-4962-4F53-8A9D-4AC5FDD0EC5E}" sibTransId="{1D2F4A11-BDE1-4890-A859-D261EDF42375}"/>
    <dgm:cxn modelId="{4A12B67A-51A9-4CD9-BFAC-B61DC9B5DA42}" type="presOf" srcId="{B6C96783-0FD1-40EC-8023-7EB0E916E855}" destId="{AA782677-C80E-4087-B080-4FCCF809CD63}" srcOrd="0" destOrd="0" presId="urn:microsoft.com/office/officeart/2005/8/layout/hProcess7"/>
    <dgm:cxn modelId="{2C5E7E1A-342B-43D6-A569-EDE736F78F62}" type="presOf" srcId="{9987E22B-706A-451B-96B8-4BF571B4F5F6}" destId="{4B06FE69-950D-48FA-A68D-CD1C332712EB}" srcOrd="0" destOrd="0" presId="urn:microsoft.com/office/officeart/2005/8/layout/hProcess7"/>
    <dgm:cxn modelId="{86AF84B0-1885-4F09-BC57-3EAFC9887C68}" type="presOf" srcId="{135993B7-E8F0-448A-B293-81DE3206193E}" destId="{B8C878C5-F24B-4219-B2CD-7198BED4D67E}" srcOrd="1" destOrd="0" presId="urn:microsoft.com/office/officeart/2005/8/layout/hProcess7"/>
    <dgm:cxn modelId="{DE934160-88DA-4E42-8491-19D314011CB1}" srcId="{9987E22B-706A-451B-96B8-4BF571B4F5F6}" destId="{A40DB458-B57C-4807-9CA3-4254262C3828}" srcOrd="2" destOrd="0" parTransId="{58EEE2FA-983D-47D1-B71B-052352EA943F}" sibTransId="{14A4B85A-C5AD-4332-8B9E-C20E6FA6A846}"/>
    <dgm:cxn modelId="{76ED3FBF-0F85-4C48-BCBC-FEA595800BC7}" type="presOf" srcId="{560040BD-9E80-4DC8-BDEE-889D2D0E25B2}" destId="{48B651A6-7389-4D25-A404-90CDEE9CA381}" srcOrd="0" destOrd="0" presId="urn:microsoft.com/office/officeart/2005/8/layout/hProcess7"/>
    <dgm:cxn modelId="{FEEDA6EF-D807-4844-B6FD-3BFEC519F4EB}" srcId="{9987E22B-706A-451B-96B8-4BF571B4F5F6}" destId="{135993B7-E8F0-448A-B293-81DE3206193E}" srcOrd="0" destOrd="0" parTransId="{B66F5AA6-8F78-4FD5-922A-B7423FC69443}" sibTransId="{7C70AEA3-AD5B-4914-AE90-8E194B95BB8B}"/>
    <dgm:cxn modelId="{A61AA905-32C3-46FE-9495-8C12ED8AE73E}" srcId="{81172B27-C12E-49DC-A1D0-3D3B98A82900}" destId="{B6C96783-0FD1-40EC-8023-7EB0E916E855}" srcOrd="0" destOrd="0" parTransId="{F2F8BB24-6118-47FC-848D-D9DC17D48B16}" sibTransId="{F2A79396-2279-44B1-8A82-A836D138E84B}"/>
    <dgm:cxn modelId="{C8F5C312-E7C0-4224-AE95-476890F8BF07}" type="presOf" srcId="{135993B7-E8F0-448A-B293-81DE3206193E}" destId="{E47F842E-3D34-4A09-875E-6110BFDEC656}" srcOrd="0" destOrd="0" presId="urn:microsoft.com/office/officeart/2005/8/layout/hProcess7"/>
    <dgm:cxn modelId="{3594356E-D8C4-4F06-B7B0-74BF54975678}" type="presParOf" srcId="{4B06FE69-950D-48FA-A68D-CD1C332712EB}" destId="{9BB37A22-F608-43AC-B715-C2F3DAF3FEBC}" srcOrd="0" destOrd="0" presId="urn:microsoft.com/office/officeart/2005/8/layout/hProcess7"/>
    <dgm:cxn modelId="{A47DA01E-22E3-408D-BF63-9EF7A11DEC01}" type="presParOf" srcId="{9BB37A22-F608-43AC-B715-C2F3DAF3FEBC}" destId="{E47F842E-3D34-4A09-875E-6110BFDEC656}" srcOrd="0" destOrd="0" presId="urn:microsoft.com/office/officeart/2005/8/layout/hProcess7"/>
    <dgm:cxn modelId="{9EDCA40E-FAAD-479A-9CC1-9810BAD3BB34}" type="presParOf" srcId="{9BB37A22-F608-43AC-B715-C2F3DAF3FEBC}" destId="{B8C878C5-F24B-4219-B2CD-7198BED4D67E}" srcOrd="1" destOrd="0" presId="urn:microsoft.com/office/officeart/2005/8/layout/hProcess7"/>
    <dgm:cxn modelId="{2176348A-986A-4E02-B592-961D8EEEC71B}" type="presParOf" srcId="{9BB37A22-F608-43AC-B715-C2F3DAF3FEBC}" destId="{3D6825EA-EF5F-4099-85E7-34CB3B8A33E2}" srcOrd="2" destOrd="0" presId="urn:microsoft.com/office/officeart/2005/8/layout/hProcess7"/>
    <dgm:cxn modelId="{1756B0D6-26A7-4FBF-83BA-1A5A77ACB523}" type="presParOf" srcId="{4B06FE69-950D-48FA-A68D-CD1C332712EB}" destId="{EABE3810-D6C4-4CA4-8C22-B7E79F203178}" srcOrd="1" destOrd="0" presId="urn:microsoft.com/office/officeart/2005/8/layout/hProcess7"/>
    <dgm:cxn modelId="{7370C4E7-776E-447B-BB19-D6985C62F5BD}" type="presParOf" srcId="{4B06FE69-950D-48FA-A68D-CD1C332712EB}" destId="{20656D5A-3193-4B62-AC9C-EDC3B0E3164A}" srcOrd="2" destOrd="0" presId="urn:microsoft.com/office/officeart/2005/8/layout/hProcess7"/>
    <dgm:cxn modelId="{3DAC0F1A-FFBF-4C80-9DE3-D5D94D6CE5A3}" type="presParOf" srcId="{20656D5A-3193-4B62-AC9C-EDC3B0E3164A}" destId="{A8EB2701-DD12-47CC-B4AD-BD7A3429C9BF}" srcOrd="0" destOrd="0" presId="urn:microsoft.com/office/officeart/2005/8/layout/hProcess7"/>
    <dgm:cxn modelId="{B1F2CBB9-66D9-44D0-BAB5-8C67A91603D7}" type="presParOf" srcId="{20656D5A-3193-4B62-AC9C-EDC3B0E3164A}" destId="{79CC00DF-058C-4457-8345-FC92DD6F8042}" srcOrd="1" destOrd="0" presId="urn:microsoft.com/office/officeart/2005/8/layout/hProcess7"/>
    <dgm:cxn modelId="{F5EFD6A3-3DD5-470F-82DB-8006B9726FA8}" type="presParOf" srcId="{20656D5A-3193-4B62-AC9C-EDC3B0E3164A}" destId="{697651D4-EEA4-4DFD-874F-6EC59A9725B5}" srcOrd="2" destOrd="0" presId="urn:microsoft.com/office/officeart/2005/8/layout/hProcess7"/>
    <dgm:cxn modelId="{4FEB3B8A-0D4B-4EC2-94C1-F69782306A3D}" type="presParOf" srcId="{4B06FE69-950D-48FA-A68D-CD1C332712EB}" destId="{28EF4D48-148D-48FE-AA99-C36A5B2B3529}" srcOrd="3" destOrd="0" presId="urn:microsoft.com/office/officeart/2005/8/layout/hProcess7"/>
    <dgm:cxn modelId="{5821BDDF-E1A5-4235-BC76-BE39A0047B6D}" type="presParOf" srcId="{4B06FE69-950D-48FA-A68D-CD1C332712EB}" destId="{27C66565-7AEE-472A-A2A6-9DE56BA13424}" srcOrd="4" destOrd="0" presId="urn:microsoft.com/office/officeart/2005/8/layout/hProcess7"/>
    <dgm:cxn modelId="{6C660023-588C-471E-B649-59233C258898}" type="presParOf" srcId="{27C66565-7AEE-472A-A2A6-9DE56BA13424}" destId="{18E6E5D8-6EE9-4D9B-A901-C069448C8125}" srcOrd="0" destOrd="0" presId="urn:microsoft.com/office/officeart/2005/8/layout/hProcess7"/>
    <dgm:cxn modelId="{A16176BC-E109-4D23-817B-CD830651EDFE}" type="presParOf" srcId="{27C66565-7AEE-472A-A2A6-9DE56BA13424}" destId="{84F8A829-B448-43B0-BA07-15D804BC01EB}" srcOrd="1" destOrd="0" presId="urn:microsoft.com/office/officeart/2005/8/layout/hProcess7"/>
    <dgm:cxn modelId="{E7436C73-A8DD-4D72-9410-7E619F97A784}" type="presParOf" srcId="{27C66565-7AEE-472A-A2A6-9DE56BA13424}" destId="{AA782677-C80E-4087-B080-4FCCF809CD63}" srcOrd="2" destOrd="0" presId="urn:microsoft.com/office/officeart/2005/8/layout/hProcess7"/>
    <dgm:cxn modelId="{4243454F-6A3F-4ADE-A1BB-35E5FEE4E327}" type="presParOf" srcId="{4B06FE69-950D-48FA-A68D-CD1C332712EB}" destId="{78019465-1627-4C14-96C3-749181F1118B}" srcOrd="5" destOrd="0" presId="urn:microsoft.com/office/officeart/2005/8/layout/hProcess7"/>
    <dgm:cxn modelId="{F2DFA924-4967-4369-8F4B-F1744B5E7432}" type="presParOf" srcId="{4B06FE69-950D-48FA-A68D-CD1C332712EB}" destId="{C2E5DD63-2B3E-4E9B-8072-A4923E312656}" srcOrd="6" destOrd="0" presId="urn:microsoft.com/office/officeart/2005/8/layout/hProcess7"/>
    <dgm:cxn modelId="{FD35C539-02B2-491B-B2A6-6DA435772466}" type="presParOf" srcId="{C2E5DD63-2B3E-4E9B-8072-A4923E312656}" destId="{F8803C42-FDA6-4679-A6D0-41BA6E7853BE}" srcOrd="0" destOrd="0" presId="urn:microsoft.com/office/officeart/2005/8/layout/hProcess7"/>
    <dgm:cxn modelId="{4973E84F-2D77-4D33-8DEE-6264E4083811}" type="presParOf" srcId="{C2E5DD63-2B3E-4E9B-8072-A4923E312656}" destId="{59C6C285-3B08-4CDB-B6B9-620DC8939E33}" srcOrd="1" destOrd="0" presId="urn:microsoft.com/office/officeart/2005/8/layout/hProcess7"/>
    <dgm:cxn modelId="{8BA912E3-AEE6-4D13-B1C9-0DEBCFFCAD71}" type="presParOf" srcId="{C2E5DD63-2B3E-4E9B-8072-A4923E312656}" destId="{B98FC0D4-CB4A-4CB8-A4B9-81BFA942A115}" srcOrd="2" destOrd="0" presId="urn:microsoft.com/office/officeart/2005/8/layout/hProcess7"/>
    <dgm:cxn modelId="{FD3ABE8F-82D8-443C-BCAD-657DE994300F}" type="presParOf" srcId="{4B06FE69-950D-48FA-A68D-CD1C332712EB}" destId="{C6C1FD72-4235-46D9-9DF7-DD3145BFD4D0}" srcOrd="7" destOrd="0" presId="urn:microsoft.com/office/officeart/2005/8/layout/hProcess7"/>
    <dgm:cxn modelId="{FD343C53-BAEC-496F-B817-256FF2A01101}" type="presParOf" srcId="{4B06FE69-950D-48FA-A68D-CD1C332712EB}" destId="{DC5046B5-7F62-4BDC-8D2C-09158DE99A01}" srcOrd="8" destOrd="0" presId="urn:microsoft.com/office/officeart/2005/8/layout/hProcess7"/>
    <dgm:cxn modelId="{64FDAFE9-DFE6-4A23-8275-42BF27E49813}" type="presParOf" srcId="{DC5046B5-7F62-4BDC-8D2C-09158DE99A01}" destId="{1E3CE5D0-47D9-4140-9284-3D9CCA86CD5E}" srcOrd="0" destOrd="0" presId="urn:microsoft.com/office/officeart/2005/8/layout/hProcess7"/>
    <dgm:cxn modelId="{F7A87641-F8FC-4786-9F1E-BE5DEC4704CC}" type="presParOf" srcId="{DC5046B5-7F62-4BDC-8D2C-09158DE99A01}" destId="{7B9F29EB-680C-4F2D-982D-D90E7366035A}" srcOrd="1" destOrd="0" presId="urn:microsoft.com/office/officeart/2005/8/layout/hProcess7"/>
    <dgm:cxn modelId="{DF26648E-FFC9-495C-872F-21B9AF7A2A9F}" type="presParOf" srcId="{DC5046B5-7F62-4BDC-8D2C-09158DE99A01}" destId="{48B651A6-7389-4D25-A404-90CDEE9CA381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379F8A-644F-40FD-BEA3-213B25D9B97C}" type="doc">
      <dgm:prSet loTypeId="urn:microsoft.com/office/officeart/2005/8/layout/chevron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1DC643DA-DF8C-43BF-8ABC-F7A4125E80A6}">
      <dgm:prSet phldrT="[Текст]"/>
      <dgm:spPr>
        <a:solidFill>
          <a:srgbClr val="FFC000"/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Старт проекта</a:t>
          </a:r>
          <a:endParaRPr lang="ru-RU" dirty="0"/>
        </a:p>
      </dgm:t>
    </dgm:pt>
    <dgm:pt modelId="{2635BAA7-E288-4234-89FC-AC96BF2FA940}" type="parTrans" cxnId="{CBD1FDE7-E146-47B9-8C58-8EC3BF4F9F76}">
      <dgm:prSet/>
      <dgm:spPr/>
      <dgm:t>
        <a:bodyPr/>
        <a:lstStyle/>
        <a:p>
          <a:endParaRPr lang="ru-RU"/>
        </a:p>
      </dgm:t>
    </dgm:pt>
    <dgm:pt modelId="{7E394728-4C30-4366-813A-3E22D244A94B}" type="sibTrans" cxnId="{CBD1FDE7-E146-47B9-8C58-8EC3BF4F9F76}">
      <dgm:prSet/>
      <dgm:spPr/>
      <dgm:t>
        <a:bodyPr/>
        <a:lstStyle/>
        <a:p>
          <a:endParaRPr lang="ru-RU"/>
        </a:p>
      </dgm:t>
    </dgm:pt>
    <dgm:pt modelId="{162CC0A1-7075-477A-A9E3-9DDEAF7903FE}">
      <dgm:prSet phldrT="[Текст]"/>
      <dgm:spPr>
        <a:solidFill>
          <a:srgbClr val="FFC000"/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Диагностика и определение целевого состояния – 15.01.25 – 20.01.25</a:t>
          </a:r>
          <a:endParaRPr lang="ru-RU" dirty="0"/>
        </a:p>
      </dgm:t>
    </dgm:pt>
    <dgm:pt modelId="{F6158DEF-E208-4598-AB5D-4F826EFD8D4E}" type="parTrans" cxnId="{3BC8E617-30A7-4992-8829-7B2BCC416516}">
      <dgm:prSet/>
      <dgm:spPr/>
      <dgm:t>
        <a:bodyPr/>
        <a:lstStyle/>
        <a:p>
          <a:endParaRPr lang="ru-RU"/>
        </a:p>
      </dgm:t>
    </dgm:pt>
    <dgm:pt modelId="{FD010F31-818E-4EEF-B258-B83E035BE085}" type="sibTrans" cxnId="{3BC8E617-30A7-4992-8829-7B2BCC416516}">
      <dgm:prSet/>
      <dgm:spPr/>
      <dgm:t>
        <a:bodyPr/>
        <a:lstStyle/>
        <a:p>
          <a:endParaRPr lang="ru-RU"/>
        </a:p>
      </dgm:t>
    </dgm:pt>
    <dgm:pt modelId="{DA2D863B-B6F1-4F2B-9561-920F88323E3A}">
      <dgm:prSet phldrT="[Текст]"/>
      <dgm:spPr>
        <a:solidFill>
          <a:srgbClr val="FFC000"/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Разработка карты текущего состояния – 20.01.25</a:t>
          </a:r>
          <a:endParaRPr lang="ru-RU" dirty="0"/>
        </a:p>
      </dgm:t>
    </dgm:pt>
    <dgm:pt modelId="{B8251579-543F-410E-813F-2CF9614604E1}" type="parTrans" cxnId="{03F8B6A3-5600-4D7E-B8E8-EB83A7FC0DFA}">
      <dgm:prSet/>
      <dgm:spPr/>
      <dgm:t>
        <a:bodyPr/>
        <a:lstStyle/>
        <a:p>
          <a:endParaRPr lang="ru-RU"/>
        </a:p>
      </dgm:t>
    </dgm:pt>
    <dgm:pt modelId="{A09386ED-1A78-4696-80DD-F7A810FB663F}" type="sibTrans" cxnId="{03F8B6A3-5600-4D7E-B8E8-EB83A7FC0DFA}">
      <dgm:prSet/>
      <dgm:spPr/>
      <dgm:t>
        <a:bodyPr/>
        <a:lstStyle/>
        <a:p>
          <a:endParaRPr lang="ru-RU"/>
        </a:p>
      </dgm:t>
    </dgm:pt>
    <dgm:pt modelId="{8658EC4E-22B5-4F97-ABFE-C5241BE2D1E1}">
      <dgm:prSet phldrT="[Текст]"/>
      <dgm:spPr>
        <a:solidFill>
          <a:srgbClr val="FFC000"/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Внедрение улучшений</a:t>
          </a:r>
          <a:endParaRPr lang="ru-RU" dirty="0"/>
        </a:p>
      </dgm:t>
    </dgm:pt>
    <dgm:pt modelId="{834D8F3C-5152-4F2F-9DAC-1A4243C5F170}" type="parTrans" cxnId="{80194D78-85FD-4793-93D6-7B284CE77A90}">
      <dgm:prSet/>
      <dgm:spPr/>
      <dgm:t>
        <a:bodyPr/>
        <a:lstStyle/>
        <a:p>
          <a:endParaRPr lang="ru-RU"/>
        </a:p>
      </dgm:t>
    </dgm:pt>
    <dgm:pt modelId="{135AA83D-9FCE-48E5-B6E0-53FCB68376BB}" type="sibTrans" cxnId="{80194D78-85FD-4793-93D6-7B284CE77A90}">
      <dgm:prSet/>
      <dgm:spPr/>
      <dgm:t>
        <a:bodyPr/>
        <a:lstStyle/>
        <a:p>
          <a:endParaRPr lang="ru-RU"/>
        </a:p>
      </dgm:t>
    </dgm:pt>
    <dgm:pt modelId="{67F5E08E-A767-4582-81BF-7DEA96E7A928}">
      <dgm:prSet phldrT="[Текст]"/>
      <dgm:spPr>
        <a:solidFill>
          <a:srgbClr val="FFC000">
            <a:alpha val="90000"/>
          </a:srgbClr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Совещание по защите подходов внедрения – 20.01.25</a:t>
          </a:r>
          <a:endParaRPr lang="ru-RU" dirty="0"/>
        </a:p>
      </dgm:t>
    </dgm:pt>
    <dgm:pt modelId="{62E2E8E1-4573-4BC6-BA31-D3EA6215B768}" type="parTrans" cxnId="{837167CC-5516-4531-9D90-ED4CB9BFA0F9}">
      <dgm:prSet/>
      <dgm:spPr/>
      <dgm:t>
        <a:bodyPr/>
        <a:lstStyle/>
        <a:p>
          <a:endParaRPr lang="ru-RU"/>
        </a:p>
      </dgm:t>
    </dgm:pt>
    <dgm:pt modelId="{87CE9845-6B19-4E35-A5CA-4B4ACBA0E524}" type="sibTrans" cxnId="{837167CC-5516-4531-9D90-ED4CB9BFA0F9}">
      <dgm:prSet/>
      <dgm:spPr/>
      <dgm:t>
        <a:bodyPr/>
        <a:lstStyle/>
        <a:p>
          <a:endParaRPr lang="ru-RU"/>
        </a:p>
      </dgm:t>
    </dgm:pt>
    <dgm:pt modelId="{BA1D583F-AEE8-44F4-A409-94A28572A4A6}">
      <dgm:prSet phldrT="[Текст]"/>
      <dgm:spPr>
        <a:solidFill>
          <a:srgbClr val="FFC000">
            <a:alpha val="90000"/>
          </a:srgbClr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Закрепление результатов и закрытие проекта – 01.04.25</a:t>
          </a:r>
          <a:endParaRPr lang="ru-RU" dirty="0"/>
        </a:p>
      </dgm:t>
    </dgm:pt>
    <dgm:pt modelId="{449790C4-EA5F-427A-AB6B-AD8A8BB60479}" type="parTrans" cxnId="{49BFE435-6AED-4298-82C2-7B4E6770FB3E}">
      <dgm:prSet/>
      <dgm:spPr/>
      <dgm:t>
        <a:bodyPr/>
        <a:lstStyle/>
        <a:p>
          <a:endParaRPr lang="ru-RU"/>
        </a:p>
      </dgm:t>
    </dgm:pt>
    <dgm:pt modelId="{77AD04C3-CBBD-439F-BF5F-E760E7D26FF9}" type="sibTrans" cxnId="{49BFE435-6AED-4298-82C2-7B4E6770FB3E}">
      <dgm:prSet/>
      <dgm:spPr/>
      <dgm:t>
        <a:bodyPr/>
        <a:lstStyle/>
        <a:p>
          <a:endParaRPr lang="ru-RU"/>
        </a:p>
      </dgm:t>
    </dgm:pt>
    <dgm:pt modelId="{4F91E352-38CD-41FC-B3BB-5B37CC734525}">
      <dgm:prSet phldrT="[Текст]"/>
      <dgm:spPr>
        <a:solidFill>
          <a:srgbClr val="FFC000"/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Разработка карты целевого состояния – до 20.01.25</a:t>
          </a:r>
          <a:endParaRPr lang="ru-RU" dirty="0"/>
        </a:p>
      </dgm:t>
    </dgm:pt>
    <dgm:pt modelId="{1A21D2DC-82D0-456D-AB60-721DD365C494}" type="parTrans" cxnId="{6DB934C8-E071-4DBC-91C4-F5A5EA5EDE0E}">
      <dgm:prSet/>
      <dgm:spPr/>
      <dgm:t>
        <a:bodyPr/>
        <a:lstStyle/>
        <a:p>
          <a:endParaRPr lang="ru-RU"/>
        </a:p>
      </dgm:t>
    </dgm:pt>
    <dgm:pt modelId="{49993835-F2BD-4316-AA77-600E64B3CE6E}" type="sibTrans" cxnId="{6DB934C8-E071-4DBC-91C4-F5A5EA5EDE0E}">
      <dgm:prSet/>
      <dgm:spPr/>
      <dgm:t>
        <a:bodyPr/>
        <a:lstStyle/>
        <a:p>
          <a:endParaRPr lang="ru-RU"/>
        </a:p>
      </dgm:t>
    </dgm:pt>
    <dgm:pt modelId="{D3620F55-BD0E-4702-9D3C-C317E5FAB087}">
      <dgm:prSet phldrT="[Текст]"/>
      <dgm:spPr>
        <a:solidFill>
          <a:srgbClr val="FFC000">
            <a:alpha val="90000"/>
          </a:srgbClr>
        </a:solidFill>
        <a:ln>
          <a:solidFill>
            <a:srgbClr val="BF8127"/>
          </a:solidFill>
        </a:ln>
      </dgm:spPr>
      <dgm:t>
        <a:bodyPr/>
        <a:lstStyle/>
        <a:p>
          <a:r>
            <a:rPr lang="ru-RU" dirty="0" smtClean="0"/>
            <a:t>Завершающее совещание – 01.04.25 </a:t>
          </a:r>
          <a:endParaRPr lang="ru-RU" dirty="0"/>
        </a:p>
      </dgm:t>
    </dgm:pt>
    <dgm:pt modelId="{6FEA1370-9B87-427F-AE31-2E30E91F7ED8}" type="parTrans" cxnId="{71C052A5-921F-4FA1-B545-AEF054A0E90E}">
      <dgm:prSet/>
      <dgm:spPr/>
      <dgm:t>
        <a:bodyPr/>
        <a:lstStyle/>
        <a:p>
          <a:endParaRPr lang="ru-RU"/>
        </a:p>
      </dgm:t>
    </dgm:pt>
    <dgm:pt modelId="{BEE87B96-3D8F-4584-8519-96C747575E2A}" type="sibTrans" cxnId="{71C052A5-921F-4FA1-B545-AEF054A0E90E}">
      <dgm:prSet/>
      <dgm:spPr/>
      <dgm:t>
        <a:bodyPr/>
        <a:lstStyle/>
        <a:p>
          <a:endParaRPr lang="ru-RU"/>
        </a:p>
      </dgm:t>
    </dgm:pt>
    <dgm:pt modelId="{25E0C9D2-EE5A-452A-97CA-BB8CA5B7AEFC}" type="pres">
      <dgm:prSet presAssocID="{CD379F8A-644F-40FD-BEA3-213B25D9B9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81CBB5-A7D8-4134-9A70-E4492E00C996}" type="pres">
      <dgm:prSet presAssocID="{1DC643DA-DF8C-43BF-8ABC-F7A4125E80A6}" presName="composite" presStyleCnt="0"/>
      <dgm:spPr/>
      <dgm:t>
        <a:bodyPr/>
        <a:lstStyle/>
        <a:p>
          <a:endParaRPr lang="ru-RU"/>
        </a:p>
      </dgm:t>
    </dgm:pt>
    <dgm:pt modelId="{3897FC29-BE0F-40B4-862B-CEB9C74FECBD}" type="pres">
      <dgm:prSet presAssocID="{1DC643DA-DF8C-43BF-8ABC-F7A4125E80A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5AB9F6-FC24-420E-93C8-1B28DB06229C}" type="pres">
      <dgm:prSet presAssocID="{1DC643DA-DF8C-43BF-8ABC-F7A4125E80A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DA174-AF49-4B01-ADA1-3A7354028117}" type="pres">
      <dgm:prSet presAssocID="{7E394728-4C30-4366-813A-3E22D244A94B}" presName="sp" presStyleCnt="0"/>
      <dgm:spPr/>
      <dgm:t>
        <a:bodyPr/>
        <a:lstStyle/>
        <a:p>
          <a:endParaRPr lang="ru-RU"/>
        </a:p>
      </dgm:t>
    </dgm:pt>
    <dgm:pt modelId="{7560B293-363B-40F4-89A4-94FAA77ECBC9}" type="pres">
      <dgm:prSet presAssocID="{8658EC4E-22B5-4F97-ABFE-C5241BE2D1E1}" presName="composite" presStyleCnt="0"/>
      <dgm:spPr/>
      <dgm:t>
        <a:bodyPr/>
        <a:lstStyle/>
        <a:p>
          <a:endParaRPr lang="ru-RU"/>
        </a:p>
      </dgm:t>
    </dgm:pt>
    <dgm:pt modelId="{822BD1DB-2D60-469F-889A-84B3CB3C3F72}" type="pres">
      <dgm:prSet presAssocID="{8658EC4E-22B5-4F97-ABFE-C5241BE2D1E1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C3AC10-4219-4A74-96DF-BD7C7F097421}" type="pres">
      <dgm:prSet presAssocID="{8658EC4E-22B5-4F97-ABFE-C5241BE2D1E1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7167CC-5516-4531-9D90-ED4CB9BFA0F9}" srcId="{8658EC4E-22B5-4F97-ABFE-C5241BE2D1E1}" destId="{67F5E08E-A767-4582-81BF-7DEA96E7A928}" srcOrd="0" destOrd="0" parTransId="{62E2E8E1-4573-4BC6-BA31-D3EA6215B768}" sibTransId="{87CE9845-6B19-4E35-A5CA-4B4ACBA0E524}"/>
    <dgm:cxn modelId="{6DB934C8-E071-4DBC-91C4-F5A5EA5EDE0E}" srcId="{1DC643DA-DF8C-43BF-8ABC-F7A4125E80A6}" destId="{4F91E352-38CD-41FC-B3BB-5B37CC734525}" srcOrd="2" destOrd="0" parTransId="{1A21D2DC-82D0-456D-AB60-721DD365C494}" sibTransId="{49993835-F2BD-4316-AA77-600E64B3CE6E}"/>
    <dgm:cxn modelId="{3265FDD2-62C4-42B0-B987-DE80FC9AEBE6}" type="presOf" srcId="{BA1D583F-AEE8-44F4-A409-94A28572A4A6}" destId="{C6C3AC10-4219-4A74-96DF-BD7C7F097421}" srcOrd="0" destOrd="1" presId="urn:microsoft.com/office/officeart/2005/8/layout/chevron2"/>
    <dgm:cxn modelId="{75BD89A3-427B-4C30-92F5-83ED176B8567}" type="presOf" srcId="{67F5E08E-A767-4582-81BF-7DEA96E7A928}" destId="{C6C3AC10-4219-4A74-96DF-BD7C7F097421}" srcOrd="0" destOrd="0" presId="urn:microsoft.com/office/officeart/2005/8/layout/chevron2"/>
    <dgm:cxn modelId="{B069BE83-2F6C-44B7-87F0-AC46FF568588}" type="presOf" srcId="{8658EC4E-22B5-4F97-ABFE-C5241BE2D1E1}" destId="{822BD1DB-2D60-469F-889A-84B3CB3C3F72}" srcOrd="0" destOrd="0" presId="urn:microsoft.com/office/officeart/2005/8/layout/chevron2"/>
    <dgm:cxn modelId="{CBD1FDE7-E146-47B9-8C58-8EC3BF4F9F76}" srcId="{CD379F8A-644F-40FD-BEA3-213B25D9B97C}" destId="{1DC643DA-DF8C-43BF-8ABC-F7A4125E80A6}" srcOrd="0" destOrd="0" parTransId="{2635BAA7-E288-4234-89FC-AC96BF2FA940}" sibTransId="{7E394728-4C30-4366-813A-3E22D244A94B}"/>
    <dgm:cxn modelId="{171B9B64-AB3A-4AF5-8B0B-D51684410565}" type="presOf" srcId="{4F91E352-38CD-41FC-B3BB-5B37CC734525}" destId="{595AB9F6-FC24-420E-93C8-1B28DB06229C}" srcOrd="0" destOrd="2" presId="urn:microsoft.com/office/officeart/2005/8/layout/chevron2"/>
    <dgm:cxn modelId="{3BC8E617-30A7-4992-8829-7B2BCC416516}" srcId="{1DC643DA-DF8C-43BF-8ABC-F7A4125E80A6}" destId="{162CC0A1-7075-477A-A9E3-9DDEAF7903FE}" srcOrd="0" destOrd="0" parTransId="{F6158DEF-E208-4598-AB5D-4F826EFD8D4E}" sibTransId="{FD010F31-818E-4EEF-B258-B83E035BE085}"/>
    <dgm:cxn modelId="{91A8B159-F93E-45F3-95EC-F5F92F09A1DF}" type="presOf" srcId="{D3620F55-BD0E-4702-9D3C-C317E5FAB087}" destId="{C6C3AC10-4219-4A74-96DF-BD7C7F097421}" srcOrd="0" destOrd="2" presId="urn:microsoft.com/office/officeart/2005/8/layout/chevron2"/>
    <dgm:cxn modelId="{11A6446F-0102-405A-8552-6AC396D54E0D}" type="presOf" srcId="{1DC643DA-DF8C-43BF-8ABC-F7A4125E80A6}" destId="{3897FC29-BE0F-40B4-862B-CEB9C74FECBD}" srcOrd="0" destOrd="0" presId="urn:microsoft.com/office/officeart/2005/8/layout/chevron2"/>
    <dgm:cxn modelId="{A54C1085-4EEA-4801-9D37-27DFD4D700B5}" type="presOf" srcId="{DA2D863B-B6F1-4F2B-9561-920F88323E3A}" destId="{595AB9F6-FC24-420E-93C8-1B28DB06229C}" srcOrd="0" destOrd="1" presId="urn:microsoft.com/office/officeart/2005/8/layout/chevron2"/>
    <dgm:cxn modelId="{80194D78-85FD-4793-93D6-7B284CE77A90}" srcId="{CD379F8A-644F-40FD-BEA3-213B25D9B97C}" destId="{8658EC4E-22B5-4F97-ABFE-C5241BE2D1E1}" srcOrd="1" destOrd="0" parTransId="{834D8F3C-5152-4F2F-9DAC-1A4243C5F170}" sibTransId="{135AA83D-9FCE-48E5-B6E0-53FCB68376BB}"/>
    <dgm:cxn modelId="{05A265BC-916B-4791-BEFE-69259B19AF12}" type="presOf" srcId="{162CC0A1-7075-477A-A9E3-9DDEAF7903FE}" destId="{595AB9F6-FC24-420E-93C8-1B28DB06229C}" srcOrd="0" destOrd="0" presId="urn:microsoft.com/office/officeart/2005/8/layout/chevron2"/>
    <dgm:cxn modelId="{49BFE435-6AED-4298-82C2-7B4E6770FB3E}" srcId="{8658EC4E-22B5-4F97-ABFE-C5241BE2D1E1}" destId="{BA1D583F-AEE8-44F4-A409-94A28572A4A6}" srcOrd="1" destOrd="0" parTransId="{449790C4-EA5F-427A-AB6B-AD8A8BB60479}" sibTransId="{77AD04C3-CBBD-439F-BF5F-E760E7D26FF9}"/>
    <dgm:cxn modelId="{03F8B6A3-5600-4D7E-B8E8-EB83A7FC0DFA}" srcId="{1DC643DA-DF8C-43BF-8ABC-F7A4125E80A6}" destId="{DA2D863B-B6F1-4F2B-9561-920F88323E3A}" srcOrd="1" destOrd="0" parTransId="{B8251579-543F-410E-813F-2CF9614604E1}" sibTransId="{A09386ED-1A78-4696-80DD-F7A810FB663F}"/>
    <dgm:cxn modelId="{71C052A5-921F-4FA1-B545-AEF054A0E90E}" srcId="{8658EC4E-22B5-4F97-ABFE-C5241BE2D1E1}" destId="{D3620F55-BD0E-4702-9D3C-C317E5FAB087}" srcOrd="2" destOrd="0" parTransId="{6FEA1370-9B87-427F-AE31-2E30E91F7ED8}" sibTransId="{BEE87B96-3D8F-4584-8519-96C747575E2A}"/>
    <dgm:cxn modelId="{4FD8B326-969F-4F66-8473-3B4F4A7F5B96}" type="presOf" srcId="{CD379F8A-644F-40FD-BEA3-213B25D9B97C}" destId="{25E0C9D2-EE5A-452A-97CA-BB8CA5B7AEFC}" srcOrd="0" destOrd="0" presId="urn:microsoft.com/office/officeart/2005/8/layout/chevron2"/>
    <dgm:cxn modelId="{C99FBAD2-F960-475A-B196-38E895F77078}" type="presParOf" srcId="{25E0C9D2-EE5A-452A-97CA-BB8CA5B7AEFC}" destId="{9281CBB5-A7D8-4134-9A70-E4492E00C996}" srcOrd="0" destOrd="0" presId="urn:microsoft.com/office/officeart/2005/8/layout/chevron2"/>
    <dgm:cxn modelId="{68FE2F7F-4F7C-40E2-B1A4-12479D4FBD97}" type="presParOf" srcId="{9281CBB5-A7D8-4134-9A70-E4492E00C996}" destId="{3897FC29-BE0F-40B4-862B-CEB9C74FECBD}" srcOrd="0" destOrd="0" presId="urn:microsoft.com/office/officeart/2005/8/layout/chevron2"/>
    <dgm:cxn modelId="{D98C3E00-EEB0-4B34-B700-A479A98AAA66}" type="presParOf" srcId="{9281CBB5-A7D8-4134-9A70-E4492E00C996}" destId="{595AB9F6-FC24-420E-93C8-1B28DB06229C}" srcOrd="1" destOrd="0" presId="urn:microsoft.com/office/officeart/2005/8/layout/chevron2"/>
    <dgm:cxn modelId="{34631C6F-25E4-417A-B8F8-A8E46091AD8F}" type="presParOf" srcId="{25E0C9D2-EE5A-452A-97CA-BB8CA5B7AEFC}" destId="{247DA174-AF49-4B01-ADA1-3A7354028117}" srcOrd="1" destOrd="0" presId="urn:microsoft.com/office/officeart/2005/8/layout/chevron2"/>
    <dgm:cxn modelId="{99215988-605D-4CC1-80F0-BC45515836AE}" type="presParOf" srcId="{25E0C9D2-EE5A-452A-97CA-BB8CA5B7AEFC}" destId="{7560B293-363B-40F4-89A4-94FAA77ECBC9}" srcOrd="2" destOrd="0" presId="urn:microsoft.com/office/officeart/2005/8/layout/chevron2"/>
    <dgm:cxn modelId="{00B44F43-7D10-4541-81FE-C2485D899F89}" type="presParOf" srcId="{7560B293-363B-40F4-89A4-94FAA77ECBC9}" destId="{822BD1DB-2D60-469F-889A-84B3CB3C3F72}" srcOrd="0" destOrd="0" presId="urn:microsoft.com/office/officeart/2005/8/layout/chevron2"/>
    <dgm:cxn modelId="{02679E0B-2D33-44A3-BA00-76D948C6B5D6}" type="presParOf" srcId="{7560B293-363B-40F4-89A4-94FAA77ECBC9}" destId="{C6C3AC10-4219-4A74-96DF-BD7C7F09742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7F842E-3D34-4A09-875E-6110BFDEC656}">
      <dsp:nvSpPr>
        <dsp:cNvPr id="0" name=""/>
        <dsp:cNvSpPr/>
      </dsp:nvSpPr>
      <dsp:spPr>
        <a:xfrm>
          <a:off x="622" y="558623"/>
          <a:ext cx="2680245" cy="3596139"/>
        </a:xfrm>
        <a:prstGeom prst="roundRect">
          <a:avLst>
            <a:gd name="adj" fmla="val 5000"/>
          </a:avLst>
        </a:prstGeom>
        <a:solidFill>
          <a:srgbClr val="FFC000"/>
        </a:solidFill>
        <a:ln>
          <a:solidFill>
            <a:srgbClr val="FFC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142240" bIns="0" numCol="1" spcCol="1270" anchor="t" anchorCtr="0">
          <a:noAutofit/>
          <a:sp3d extrusionH="28000" prstMaterial="matte"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16200000">
        <a:off x="-1205769" y="1765016"/>
        <a:ext cx="2948834" cy="536049"/>
      </dsp:txXfrm>
    </dsp:sp>
    <dsp:sp modelId="{3D6825EA-EF5F-4099-85E7-34CB3B8A33E2}">
      <dsp:nvSpPr>
        <dsp:cNvPr id="0" name=""/>
        <dsp:cNvSpPr/>
      </dsp:nvSpPr>
      <dsp:spPr>
        <a:xfrm>
          <a:off x="536671" y="558623"/>
          <a:ext cx="1996783" cy="359613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  <a:sp3d extrusionH="28000" prstMaterial="matte"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Наименование цели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Сокращение времени протекания процесса подготовки костюмов и декораций  к внеклассному мероприятию патриотического содержания</a:t>
          </a:r>
          <a:endParaRPr lang="ru-RU" sz="1800" kern="1200" dirty="0"/>
        </a:p>
      </dsp:txBody>
      <dsp:txXfrm>
        <a:off x="536671" y="558623"/>
        <a:ext cx="1996783" cy="3596139"/>
      </dsp:txXfrm>
    </dsp:sp>
    <dsp:sp modelId="{18E6E5D8-6EE9-4D9B-A901-C069448C8125}">
      <dsp:nvSpPr>
        <dsp:cNvPr id="0" name=""/>
        <dsp:cNvSpPr/>
      </dsp:nvSpPr>
      <dsp:spPr>
        <a:xfrm>
          <a:off x="2774677" y="558623"/>
          <a:ext cx="2680245" cy="3596139"/>
        </a:xfrm>
        <a:prstGeom prst="roundRect">
          <a:avLst>
            <a:gd name="adj" fmla="val 5000"/>
          </a:avLst>
        </a:prstGeom>
        <a:solidFill>
          <a:srgbClr val="FFC000"/>
        </a:solidFill>
        <a:ln>
          <a:solidFill>
            <a:srgbClr val="FFC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142240" bIns="0" numCol="1" spcCol="1270" anchor="t" anchorCtr="0">
          <a:noAutofit/>
          <a:sp3d extrusionH="28000" prstMaterial="matte"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 rot="16200000">
        <a:off x="1568284" y="1765016"/>
        <a:ext cx="2948834" cy="536049"/>
      </dsp:txXfrm>
    </dsp:sp>
    <dsp:sp modelId="{79CC00DF-058C-4457-8345-FC92DD6F8042}">
      <dsp:nvSpPr>
        <dsp:cNvPr id="0" name=""/>
        <dsp:cNvSpPr/>
      </dsp:nvSpPr>
      <dsp:spPr>
        <a:xfrm rot="5400000">
          <a:off x="2551905" y="3112950"/>
          <a:ext cx="472344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782677-C80E-4087-B080-4FCCF809CD63}">
      <dsp:nvSpPr>
        <dsp:cNvPr id="0" name=""/>
        <dsp:cNvSpPr/>
      </dsp:nvSpPr>
      <dsp:spPr>
        <a:xfrm>
          <a:off x="3310726" y="558623"/>
          <a:ext cx="1996783" cy="359613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0" bIns="0" numCol="1" spcCol="1270" anchor="t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Текущий показатель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 1 час 30 минут</a:t>
          </a:r>
          <a:endParaRPr lang="ru-RU" sz="3200" kern="1200" dirty="0"/>
        </a:p>
      </dsp:txBody>
      <dsp:txXfrm>
        <a:off x="3310726" y="558623"/>
        <a:ext cx="1996783" cy="3596139"/>
      </dsp:txXfrm>
    </dsp:sp>
    <dsp:sp modelId="{1E3CE5D0-47D9-4140-9284-3D9CCA86CD5E}">
      <dsp:nvSpPr>
        <dsp:cNvPr id="0" name=""/>
        <dsp:cNvSpPr/>
      </dsp:nvSpPr>
      <dsp:spPr>
        <a:xfrm>
          <a:off x="5548731" y="558623"/>
          <a:ext cx="2680245" cy="3596139"/>
        </a:xfrm>
        <a:prstGeom prst="roundRect">
          <a:avLst>
            <a:gd name="adj" fmla="val 500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142240" bIns="0" numCol="1" spcCol="1270" anchor="t" anchorCtr="0">
          <a:noAutofit/>
          <a:sp3d extrusionH="28000" prstMaterial="matte"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16200000">
        <a:off x="4342338" y="1765016"/>
        <a:ext cx="2948834" cy="536049"/>
      </dsp:txXfrm>
    </dsp:sp>
    <dsp:sp modelId="{59C6C285-3B08-4CDB-B6B9-620DC8939E33}">
      <dsp:nvSpPr>
        <dsp:cNvPr id="0" name=""/>
        <dsp:cNvSpPr/>
      </dsp:nvSpPr>
      <dsp:spPr>
        <a:xfrm rot="5400000">
          <a:off x="5325960" y="3112950"/>
          <a:ext cx="472344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FFC000"/>
          </a:solidFill>
          <a:prstDash val="solid"/>
        </a:ln>
        <a:effectLst/>
        <a:sp3d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B651A6-7389-4D25-A404-90CDEE9CA381}">
      <dsp:nvSpPr>
        <dsp:cNvPr id="0" name=""/>
        <dsp:cNvSpPr/>
      </dsp:nvSpPr>
      <dsp:spPr>
        <a:xfrm>
          <a:off x="6084780" y="558623"/>
          <a:ext cx="1996783" cy="359613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09728" rIns="0" bIns="0" numCol="1" spcCol="1270" anchor="t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Целевой показатель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15 минут</a:t>
          </a:r>
          <a:endParaRPr lang="ru-RU" sz="3200" kern="1200" dirty="0"/>
        </a:p>
      </dsp:txBody>
      <dsp:txXfrm>
        <a:off x="6084780" y="558623"/>
        <a:ext cx="1996783" cy="3596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7FC29-BE0F-40B4-862B-CEB9C74FECBD}">
      <dsp:nvSpPr>
        <dsp:cNvPr id="0" name=""/>
        <dsp:cNvSpPr/>
      </dsp:nvSpPr>
      <dsp:spPr>
        <a:xfrm rot="5400000">
          <a:off x="-355764" y="358539"/>
          <a:ext cx="2371763" cy="166023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BF812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Старт проекта</a:t>
          </a:r>
          <a:endParaRPr lang="ru-RU" sz="2500" kern="1200" dirty="0"/>
        </a:p>
      </dsp:txBody>
      <dsp:txXfrm rot="-5400000">
        <a:off x="1" y="832891"/>
        <a:ext cx="1660234" cy="711529"/>
      </dsp:txXfrm>
    </dsp:sp>
    <dsp:sp modelId="{595AB9F6-FC24-420E-93C8-1B28DB06229C}">
      <dsp:nvSpPr>
        <dsp:cNvPr id="0" name=""/>
        <dsp:cNvSpPr/>
      </dsp:nvSpPr>
      <dsp:spPr>
        <a:xfrm rot="5400000">
          <a:off x="4233526" y="-2570517"/>
          <a:ext cx="1541646" cy="6688229"/>
        </a:xfrm>
        <a:prstGeom prst="round2SameRect">
          <a:avLst/>
        </a:prstGeom>
        <a:solidFill>
          <a:srgbClr val="FFC000"/>
        </a:solidFill>
        <a:ln w="25400" cap="flat" cmpd="sng" algn="ctr">
          <a:solidFill>
            <a:srgbClr val="BF812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Диагностика и определение целевого состояния – 15.01.25 – 20.01.25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Разработка карты текущего состояния – 20.01.25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Разработка карты целевого состояния – до 20.01.25</a:t>
          </a:r>
          <a:endParaRPr lang="ru-RU" sz="2100" kern="1200" dirty="0"/>
        </a:p>
      </dsp:txBody>
      <dsp:txXfrm rot="-5400000">
        <a:off x="1660235" y="78031"/>
        <a:ext cx="6612972" cy="1391132"/>
      </dsp:txXfrm>
    </dsp:sp>
    <dsp:sp modelId="{822BD1DB-2D60-469F-889A-84B3CB3C3F72}">
      <dsp:nvSpPr>
        <dsp:cNvPr id="0" name=""/>
        <dsp:cNvSpPr/>
      </dsp:nvSpPr>
      <dsp:spPr>
        <a:xfrm rot="5400000">
          <a:off x="-355764" y="2445722"/>
          <a:ext cx="2371763" cy="166023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BF812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Внедрение улучшений</a:t>
          </a:r>
          <a:endParaRPr lang="ru-RU" sz="2500" kern="1200" dirty="0"/>
        </a:p>
      </dsp:txBody>
      <dsp:txXfrm rot="-5400000">
        <a:off x="1" y="2920074"/>
        <a:ext cx="1660234" cy="711529"/>
      </dsp:txXfrm>
    </dsp:sp>
    <dsp:sp modelId="{C6C3AC10-4219-4A74-96DF-BD7C7F097421}">
      <dsp:nvSpPr>
        <dsp:cNvPr id="0" name=""/>
        <dsp:cNvSpPr/>
      </dsp:nvSpPr>
      <dsp:spPr>
        <a:xfrm rot="5400000">
          <a:off x="4233526" y="-483333"/>
          <a:ext cx="1541646" cy="6688229"/>
        </a:xfrm>
        <a:prstGeom prst="round2SameRect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rgbClr val="BF812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Совещание по защите подходов внедрения – 20.01.25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Закрепление результатов и закрытие проекта – 01.04.25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Завершающее совещание – 01.04.25 </a:t>
          </a:r>
          <a:endParaRPr lang="ru-RU" sz="2100" kern="1200" dirty="0"/>
        </a:p>
      </dsp:txBody>
      <dsp:txXfrm rot="-5400000">
        <a:off x="1660235" y="2165215"/>
        <a:ext cx="6612972" cy="1391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ЛЕрмонтов\Безимени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3786190"/>
            <a:ext cx="6072198" cy="1184273"/>
          </a:xfrm>
        </p:spPr>
        <p:txBody>
          <a:bodyPr/>
          <a:lstStyle>
            <a:lvl1pPr algn="r">
              <a:defRPr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000636"/>
            <a:ext cx="4643438" cy="857256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524A779-6F27-45BC-B5BE-41538B5179C4}" type="datetimeFigureOut">
              <a:rPr lang="ru-RU"/>
              <a:pPr>
                <a:defRPr/>
              </a:pPr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6A698AA-FBF8-46CB-A15F-74B4A7C5F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entations\ЛЕрмонтов\Безимени-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ookman Old Style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Муниципальное бюджетное общеобразовательное учреждение «</a:t>
            </a:r>
            <a:r>
              <a:rPr lang="ru-RU" sz="2400" b="1" dirty="0" err="1" smtClean="0"/>
              <a:t>Мухтоловская</a:t>
            </a:r>
            <a:r>
              <a:rPr lang="ru-RU" sz="2400" b="1" dirty="0" smtClean="0"/>
              <a:t> основная школа»</a:t>
            </a:r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800" i="1" dirty="0" smtClean="0"/>
              <a:t>Региональный конкурс  лучших практик внедрения бережливых технологий в системе образования Нижегородской области</a:t>
            </a:r>
            <a:r>
              <a:rPr lang="ru-RU" sz="2800" dirty="0" smtClean="0"/>
              <a:t> </a:t>
            </a:r>
          </a:p>
          <a:p>
            <a:pPr marL="0" indent="0" algn="ctr">
              <a:buNone/>
            </a:pPr>
            <a:r>
              <a:rPr lang="ru-RU" sz="2800" i="1" dirty="0" smtClean="0"/>
              <a:t>Номинация «Бережливая школа»</a:t>
            </a:r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Оптимизация  </a:t>
            </a:r>
            <a:r>
              <a:rPr lang="ru-RU" b="1" dirty="0"/>
              <a:t>процесса подготовки  патриотического мероприятия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556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4000" b="1" dirty="0" smtClean="0"/>
              <a:t>Хранение военных костюмов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5"/>
            <a:ext cx="4040188" cy="360040"/>
          </a:xfrm>
        </p:spPr>
        <p:txBody>
          <a:bodyPr/>
          <a:lstStyle/>
          <a:p>
            <a:pPr algn="ctr"/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45719"/>
          </a:xfrm>
        </p:spPr>
        <p:txBody>
          <a:bodyPr/>
          <a:lstStyle/>
          <a:p>
            <a:pPr algn="ctr"/>
            <a:r>
              <a:rPr lang="ru-RU" dirty="0" smtClean="0"/>
              <a:t>Стало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5" t="10295" r="21164"/>
          <a:stretch/>
        </p:blipFill>
        <p:spPr>
          <a:xfrm>
            <a:off x="4499992" y="1698562"/>
            <a:ext cx="2092537" cy="2824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6" r="26902"/>
          <a:stretch/>
        </p:blipFill>
        <p:spPr bwMode="auto">
          <a:xfrm>
            <a:off x="323528" y="1484784"/>
            <a:ext cx="1872208" cy="2473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55" r="10041" b="28723"/>
          <a:stretch/>
        </p:blipFill>
        <p:spPr bwMode="auto">
          <a:xfrm>
            <a:off x="179512" y="4090524"/>
            <a:ext cx="2226392" cy="1637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491" y="1519222"/>
            <a:ext cx="1817876" cy="2413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795775"/>
            <a:ext cx="2314958" cy="174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10967" r="9549" b="25377"/>
          <a:stretch/>
        </p:blipFill>
        <p:spPr>
          <a:xfrm>
            <a:off x="5508104" y="3748963"/>
            <a:ext cx="3168352" cy="2632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992" y="4316166"/>
            <a:ext cx="2356069" cy="2065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646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08111"/>
          </a:xfrm>
        </p:spPr>
        <p:txBody>
          <a:bodyPr/>
          <a:lstStyle/>
          <a:p>
            <a:r>
              <a:rPr lang="ru-RU" b="1" dirty="0" smtClean="0"/>
              <a:t>Центр детских инициатив</a:t>
            </a:r>
            <a:endParaRPr lang="ru-RU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03648" y="1124744"/>
            <a:ext cx="6400800" cy="720080"/>
          </a:xfrm>
        </p:spPr>
        <p:txBody>
          <a:bodyPr/>
          <a:lstStyle/>
          <a:p>
            <a:r>
              <a:rPr lang="ru-RU" dirty="0" smtClean="0"/>
              <a:t>Было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94853"/>
            <a:ext cx="3312367" cy="249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7451"/>
            <a:ext cx="4268624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803" y="1554378"/>
            <a:ext cx="4114180" cy="3098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4787304"/>
            <a:ext cx="3492943" cy="2049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915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7772400" cy="792088"/>
          </a:xfrm>
        </p:spPr>
        <p:txBody>
          <a:bodyPr/>
          <a:lstStyle/>
          <a:p>
            <a:r>
              <a:rPr lang="ru-RU" b="1" dirty="0" smtClean="0"/>
              <a:t>Центр детских инициатив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764704"/>
            <a:ext cx="7772400" cy="49286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Стало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8422" r="-13857" b="28622"/>
          <a:stretch/>
        </p:blipFill>
        <p:spPr>
          <a:xfrm>
            <a:off x="400094" y="1257573"/>
            <a:ext cx="5993360" cy="2772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" t="17353" r="5507" b="28817"/>
          <a:stretch/>
        </p:blipFill>
        <p:spPr>
          <a:xfrm>
            <a:off x="462536" y="4186848"/>
            <a:ext cx="5639982" cy="250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8" r="22565" b="10217"/>
          <a:stretch/>
        </p:blipFill>
        <p:spPr bwMode="auto">
          <a:xfrm>
            <a:off x="5745892" y="1257572"/>
            <a:ext cx="3052917" cy="4547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252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400" cy="1419944"/>
          </a:xfrm>
        </p:spPr>
        <p:txBody>
          <a:bodyPr/>
          <a:lstStyle/>
          <a:p>
            <a:r>
              <a:rPr lang="ru-RU" b="1" dirty="0" smtClean="0"/>
              <a:t>Проведение  патриотических мероприятий в ЦДИ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t="3823" r="4697" b="37037"/>
          <a:stretch/>
        </p:blipFill>
        <p:spPr>
          <a:xfrm>
            <a:off x="395536" y="1700808"/>
            <a:ext cx="4026311" cy="243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7" t="30322" r="11169" b="11183"/>
          <a:stretch/>
        </p:blipFill>
        <p:spPr>
          <a:xfrm>
            <a:off x="2051720" y="3717032"/>
            <a:ext cx="5306848" cy="292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0" r="15861" b="30322"/>
          <a:stretch/>
        </p:blipFill>
        <p:spPr>
          <a:xfrm>
            <a:off x="5609431" y="1628800"/>
            <a:ext cx="3034305" cy="2357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2746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646" y="220616"/>
            <a:ext cx="3751503" cy="2820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16559" b="32688"/>
          <a:stretch/>
        </p:blipFill>
        <p:spPr>
          <a:xfrm>
            <a:off x="214270" y="3105870"/>
            <a:ext cx="8525073" cy="3480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" t="4079" r="8615" b="31620"/>
          <a:stretch/>
        </p:blipFill>
        <p:spPr>
          <a:xfrm>
            <a:off x="4670482" y="566394"/>
            <a:ext cx="4104456" cy="2247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3270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Вовлечённые лица и рамки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Заказчики процесса —  классные руководители</a:t>
            </a:r>
          </a:p>
          <a:p>
            <a:r>
              <a:rPr lang="ru-RU" dirty="0"/>
              <a:t>Периметр проекта —  центр детских инициатив</a:t>
            </a:r>
          </a:p>
          <a:p>
            <a:r>
              <a:rPr lang="ru-RU" dirty="0"/>
              <a:t>Владелец процесса — Трифонова Н.А.</a:t>
            </a:r>
          </a:p>
          <a:p>
            <a:r>
              <a:rPr lang="ru-RU" dirty="0"/>
              <a:t>Руководитель проекта —  </a:t>
            </a:r>
            <a:r>
              <a:rPr lang="ru-RU" dirty="0" err="1"/>
              <a:t>Курман</a:t>
            </a:r>
            <a:r>
              <a:rPr lang="ru-RU" dirty="0"/>
              <a:t> Т.В.</a:t>
            </a:r>
          </a:p>
          <a:p>
            <a:r>
              <a:rPr lang="ru-RU" dirty="0"/>
              <a:t>Команда проекта —  </a:t>
            </a:r>
            <a:r>
              <a:rPr lang="ru-RU" dirty="0" err="1"/>
              <a:t>Кутайсова</a:t>
            </a:r>
            <a:r>
              <a:rPr lang="ru-RU" dirty="0"/>
              <a:t> Н.И., </a:t>
            </a:r>
            <a:r>
              <a:rPr lang="ru-RU" dirty="0" err="1"/>
              <a:t>Швечкова</a:t>
            </a:r>
            <a:r>
              <a:rPr lang="ru-RU" dirty="0"/>
              <a:t> И.А., </a:t>
            </a:r>
          </a:p>
          <a:p>
            <a:r>
              <a:rPr lang="ru-RU" dirty="0"/>
              <a:t>Начало процесса –  старт проекта</a:t>
            </a:r>
          </a:p>
          <a:p>
            <a:r>
              <a:rPr lang="ru-RU" dirty="0"/>
              <a:t>Конец процесса – завершающее совещание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863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1152128"/>
          </a:xfrm>
        </p:spPr>
        <p:txBody>
          <a:bodyPr/>
          <a:lstStyle/>
          <a:p>
            <a:r>
              <a:rPr lang="ru-RU" sz="4000" b="1" dirty="0" smtClean="0"/>
              <a:t>Обоснование выбора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Ключевой риск —  большая загруженность классного руководителя при подготовке  декораций  и костюмов к  мероприятию на патриотическую тему, срыв </a:t>
            </a:r>
            <a:r>
              <a:rPr lang="ru-RU" dirty="0" smtClean="0"/>
              <a:t>мероприятия.  </a:t>
            </a:r>
            <a:endParaRPr lang="ru-RU" dirty="0"/>
          </a:p>
          <a:p>
            <a:r>
              <a:rPr lang="ru-RU" dirty="0"/>
              <a:t>Проблемы:</a:t>
            </a:r>
          </a:p>
          <a:p>
            <a:pPr lvl="1"/>
            <a:r>
              <a:rPr lang="ru-RU" dirty="0"/>
              <a:t>л</a:t>
            </a:r>
            <a:r>
              <a:rPr lang="ru-RU" dirty="0" smtClean="0"/>
              <a:t>ишние </a:t>
            </a:r>
            <a:r>
              <a:rPr lang="ru-RU" dirty="0"/>
              <a:t>движения и </a:t>
            </a:r>
            <a:r>
              <a:rPr lang="ru-RU" dirty="0" smtClean="0"/>
              <a:t>перемещения;</a:t>
            </a:r>
            <a:endParaRPr lang="ru-RU" dirty="0"/>
          </a:p>
          <a:p>
            <a:pPr lvl="1"/>
            <a:r>
              <a:rPr lang="ru-RU" dirty="0"/>
              <a:t>и</a:t>
            </a:r>
            <a:r>
              <a:rPr lang="ru-RU" dirty="0" smtClean="0"/>
              <a:t>злишние </a:t>
            </a:r>
            <a:r>
              <a:rPr lang="ru-RU" dirty="0"/>
              <a:t>запасы (костюмы и декорации сложены  без системы, в разных местах</a:t>
            </a:r>
            <a:r>
              <a:rPr lang="ru-RU" dirty="0" smtClean="0"/>
              <a:t>);</a:t>
            </a:r>
            <a:endParaRPr lang="ru-RU" dirty="0"/>
          </a:p>
          <a:p>
            <a:pPr lvl="1"/>
            <a:r>
              <a:rPr lang="ru-RU" dirty="0"/>
              <a:t>н</a:t>
            </a:r>
            <a:r>
              <a:rPr lang="ru-RU" dirty="0" smtClean="0"/>
              <a:t>аглядный </a:t>
            </a:r>
            <a:r>
              <a:rPr lang="ru-RU" dirty="0"/>
              <a:t>материал находится в разных </a:t>
            </a:r>
            <a:r>
              <a:rPr lang="ru-RU" dirty="0" smtClean="0"/>
              <a:t>местах (библиотека, лаборантские, актовый зал и т.д</a:t>
            </a:r>
            <a:r>
              <a:rPr lang="ru-RU" dirty="0" smtClean="0"/>
              <a:t>.).</a:t>
            </a:r>
            <a:endParaRPr lang="ru-RU" dirty="0"/>
          </a:p>
          <a:p>
            <a:pPr algn="just"/>
            <a:r>
              <a:rPr lang="ru-RU" dirty="0"/>
              <a:t>Большая трата времени на  поиск  военных костюмов, сбор  наглядного материала, литературы на патриотическую </a:t>
            </a:r>
            <a:r>
              <a:rPr lang="ru-RU" dirty="0" smtClean="0"/>
              <a:t>тему.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508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31168"/>
          </a:xfrm>
        </p:spPr>
        <p:txBody>
          <a:bodyPr/>
          <a:lstStyle/>
          <a:p>
            <a:r>
              <a:rPr lang="ru-RU" sz="4000" b="1" dirty="0" smtClean="0"/>
              <a:t>Цели  и плановый эффект</a:t>
            </a:r>
            <a:endParaRPr lang="ru-RU" sz="4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841210"/>
              </p:ext>
            </p:extLst>
          </p:nvPr>
        </p:nvGraphicFramePr>
        <p:xfrm>
          <a:off x="457200" y="1412776"/>
          <a:ext cx="8229600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0431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Ключевые события проекта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4803751"/>
              </p:ext>
            </p:extLst>
          </p:nvPr>
        </p:nvGraphicFramePr>
        <p:xfrm>
          <a:off x="539552" y="1700808"/>
          <a:ext cx="834846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6672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Карта текущего состояния процесса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" t="15893" r="4084" b="16595"/>
          <a:stretch/>
        </p:blipFill>
        <p:spPr bwMode="auto">
          <a:xfrm>
            <a:off x="827584" y="1628800"/>
            <a:ext cx="7776864" cy="441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913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Карта целевого состояния </a:t>
            </a:r>
            <a:endParaRPr lang="ru-RU" sz="40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67544" y="1628800"/>
            <a:ext cx="828092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694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Диаграмма Спагетти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Текущее состояние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 dirty="0" smtClean="0"/>
              <a:t>ВПП – 1час 30 мин.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Целевое состояние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1800" dirty="0" smtClean="0"/>
              <a:t>ВПП – 15 мин.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3312368" cy="359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3736975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8601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20080"/>
          </a:xfrm>
        </p:spPr>
        <p:txBody>
          <a:bodyPr/>
          <a:lstStyle/>
          <a:p>
            <a:r>
              <a:rPr lang="ru-RU" sz="4000" b="1" dirty="0" smtClean="0"/>
              <a:t>План мероприятий</a:t>
            </a:r>
            <a:endParaRPr lang="ru-RU" sz="40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278119"/>
              </p:ext>
            </p:extLst>
          </p:nvPr>
        </p:nvGraphicFramePr>
        <p:xfrm>
          <a:off x="323528" y="908720"/>
          <a:ext cx="8640960" cy="5315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2850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мероприятий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 реализации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Ожидаемый результат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Ответственный исполнитель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2850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Диагностика целевых показателей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15.01.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2025 </a:t>
                      </a:r>
                      <a:r>
                        <a:rPr lang="ru-RU" sz="110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20.01.2025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Определение целевого состояния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Курман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Т.В.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5515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Совещание по защите подходов внедрения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20.01.2025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Базовые возможности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Першакова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Е.В., заместитель директора, Трифонова Н.А., заместитель директора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7153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Назначение ответственного за сбор  и содержание в чистоте костюмов, наглядного материала, необходимых декораций.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Январь 2025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Ответственный находит военные костюмы, необходимые декорации, наглядный материал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Курман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Т.В. - директор школы, классные руководители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426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Внедрение системы 5С в центре детских инициатив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течение всего срока реализации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Военные  костюмы находятся на вешалках, расположены по темам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Швечкова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И.А., старший вожатый, классные руководители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426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Оформление помещения в соответствии с тематикой мероприятия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течение всего срока реализации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Помещение оформлено в соответствии с тематикой мероприятия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Швечкова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И.А., старший вожатый, классные руководители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5708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Осуществление контроля  за целостностью наглядного материала, необходимых декораций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течение всего срока реализации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Контроль за целостностью наглядного материала, необходимых декораций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Трифонова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Н.А., заместитель директора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7153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Распределение стимулирующей части оплаты труда  за соблюдение системы 5 С в  центре детских инициатив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течение всего срока реализации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Поощрение ответственного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Экспертная группа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7153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Совещание    по результатам   проекта" Оптимизация процесса подготовки  патриотического  мероприятия"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01.04.25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Закрепление результатов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Курман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Т.В.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2850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Завершающее  совещание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01.04.25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Закрытие проекта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Курман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Т.В.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917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юсина през.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Наташа для аттестации 2024</Template>
  <TotalTime>139</TotalTime>
  <Words>494</Words>
  <Application>Microsoft Office PowerPoint</Application>
  <PresentationFormat>Экран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люсина през.</vt:lpstr>
      <vt:lpstr>Тема11</vt:lpstr>
      <vt:lpstr>Муниципальное бюджетное общеобразовательное учреждение «Мухтоловская основная школа»</vt:lpstr>
      <vt:lpstr>Вовлечённые лица и рамки проекта</vt:lpstr>
      <vt:lpstr>Обоснование выбора</vt:lpstr>
      <vt:lpstr>Цели  и плановый эффект</vt:lpstr>
      <vt:lpstr>Ключевые события проекта</vt:lpstr>
      <vt:lpstr>Карта текущего состояния процесса</vt:lpstr>
      <vt:lpstr>Карта целевого состояния </vt:lpstr>
      <vt:lpstr>Диаграмма Спагетти</vt:lpstr>
      <vt:lpstr>План мероприятий</vt:lpstr>
      <vt:lpstr>Хранение военных костюмов</vt:lpstr>
      <vt:lpstr>Центр детских инициатив</vt:lpstr>
      <vt:lpstr>Центр детских инициатив</vt:lpstr>
      <vt:lpstr>Проведение  патриотических мероприятий в ЦДИ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«Мухтоловская основная школа»</dc:title>
  <dc:creator>Надежда</dc:creator>
  <cp:lastModifiedBy>Надежда</cp:lastModifiedBy>
  <cp:revision>19</cp:revision>
  <dcterms:created xsi:type="dcterms:W3CDTF">2025-03-20T13:07:41Z</dcterms:created>
  <dcterms:modified xsi:type="dcterms:W3CDTF">2025-03-26T15:48:06Z</dcterms:modified>
</cp:coreProperties>
</file>